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01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307" r:id="rId4"/>
    <p:sldId id="310" r:id="rId5"/>
    <p:sldId id="308" r:id="rId6"/>
    <p:sldId id="313" r:id="rId7"/>
    <p:sldId id="314" r:id="rId8"/>
    <p:sldId id="317" r:id="rId9"/>
    <p:sldId id="318" r:id="rId10"/>
    <p:sldId id="319" r:id="rId11"/>
    <p:sldId id="320" r:id="rId12"/>
    <p:sldId id="311" r:id="rId13"/>
    <p:sldId id="315" r:id="rId14"/>
    <p:sldId id="316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287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71" autoAdjust="0"/>
    <p:restoredTop sz="90068" autoAdjust="0"/>
  </p:normalViewPr>
  <p:slideViewPr>
    <p:cSldViewPr snapToGrid="0">
      <p:cViewPr varScale="1">
        <p:scale>
          <a:sx n="115" d="100"/>
          <a:sy n="115" d="100"/>
        </p:scale>
        <p:origin x="1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64EF199-757A-EF45-8F68-AC66E14B3B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918002E-1364-A44E-8C6F-AD9591664E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D08CD-4ED5-EB46-ABB9-EBC56E844EFF}" type="datetimeFigureOut">
              <a:rPr kumimoji="1" lang="ko-KR" altLang="en-US" smtClean="0"/>
              <a:t>2019. 9. 23.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EF2934-8D04-9244-9932-BBEF00FE3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ko-KR"/>
              <a:t>Network Data Science Lab</a:t>
            </a:r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8858662-907E-BE4C-ACB7-4685F61D8E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162C-DA26-7143-8DBB-68D12B78DE5C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56500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BF854-E5BB-47A7-A5BC-B43C078771A5}" type="datetimeFigureOut">
              <a:rPr lang="ko-KR" altLang="en-US" smtClean="0"/>
              <a:t>2019. 9. 23.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ko-KR"/>
              <a:t>Network Data Science Lab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9195F-731A-4530-924A-67A0D95D6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6396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6040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AFEEFB-1096-7341-ABFD-228D46F2B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2BE3628-E1C8-AA49-936C-68AD008A4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5B9943-3C3F-D14F-ABE4-305FB007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53C6-488F-4240-86D0-995B6120D0E1}" type="datetime1">
              <a:rPr lang="en-US" altLang="ko-KR" smtClean="0"/>
              <a:t>9/23/19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5210FB5-DB99-B545-9683-A90488B37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19BE82-D112-6E4A-882F-99D62CFE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719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118490-0947-2D45-A00C-7F79749B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7D307F2-31D9-1142-8BBE-E629B23D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B7FBB7A-28D1-914B-8318-4E9C4B42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4AE1-CA56-2F4D-8E33-3D35E7D95476}" type="datetime1">
              <a:rPr lang="en-US" altLang="ko-KR" smtClean="0"/>
              <a:t>9/23/19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02F2FB-0033-454C-A4DB-D6C91FF3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0C946D-ABA1-F246-B084-476DE6AF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56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3019FAA-311A-7447-9F8B-A32D797FF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306EF16-35B9-5643-B7AB-EAAC1945D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067D7E4-A23C-ED4E-873A-2F7E1A0B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5141-F2CF-6140-B4BB-68A20DE7E56F}" type="datetime1">
              <a:rPr lang="en-US" altLang="ko-KR" smtClean="0"/>
              <a:t>9/23/19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B26C52-985B-0D4F-B469-88EAB319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0A0B7D9-BF6D-FF47-9E2A-3B70948FC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79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EE456B-89E0-4844-A562-D055FB9C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FB1A9F-9D13-5349-8063-A6E025711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4784EA-BFF2-C348-8DCE-D971B022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1268-B4FA-8D4C-8780-7E5189532953}" type="datetime1">
              <a:rPr lang="en-US" altLang="ko-KR" smtClean="0"/>
              <a:t>9/23/19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48927E9-1392-204C-9EDB-69A9EAE6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E496087-A7F8-4C4C-AEB7-161F07D7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r>
              <a:rPr lang="ko-KR" altLang="en-US" dirty="0"/>
              <a:t> </a:t>
            </a:r>
            <a:r>
              <a:rPr lang="en-US" altLang="ko-KR" dirty="0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488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AB8FDE-8AE6-744E-A0E9-52E03B104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A0ECDE-5873-A444-BD32-9203BD524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399F0CF-38E2-BB43-91A4-5FA19BE8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26CA-88E7-9041-8357-09F658BA9EC3}" type="datetime1">
              <a:rPr lang="en-US" altLang="ko-KR" smtClean="0"/>
              <a:t>9/23/19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1A5FCD-7CF9-2049-90E4-8A40E5DE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3C8ED4-EE39-3D4B-A6F2-1E85A584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49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D420DA-5208-3345-8E57-CF689D57D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2E1B4B-1BAF-CE45-B668-D32E831D4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71076B9-B7F3-8241-BAC8-3D8FACFDE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12EBEE3-F20D-E041-9F08-7B7D6EB1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874B-1C8A-FF41-B714-7A0F358978A9}" type="datetime1">
              <a:rPr lang="en-US" altLang="ko-KR" smtClean="0"/>
              <a:t>9/23/19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146E8EC-F83D-1A40-862E-B78932D3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5FD7EBA-AD24-9741-BCCE-19BD7579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3376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E3C4F7-D41D-774A-85A4-AE4A892F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7A2DA4-9484-1045-A5DE-0063DC254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6042A76-8C61-6B4A-8F3A-DE63D28DE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15282DC-D3AC-D844-A743-CA419D426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0EEEA0B-28DF-134B-8151-7D987933D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BE81DF6-D106-A348-BC6E-0172FAEE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60FA1-C628-0549-935C-ABDA9873FF26}" type="datetime1">
              <a:rPr lang="en-US" altLang="ko-KR" smtClean="0"/>
              <a:t>9/23/19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182C9A8-677A-3647-BF37-D6521AE4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1A6C8D0-67B8-0941-8B2A-0FF66E3B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548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A54677-191A-1D43-A4FC-B7B801EF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69E7DFC-59B8-904D-8E55-C794FC6A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FBFE-EAA5-3145-9C08-B28B3A0E9D70}" type="datetime1">
              <a:rPr lang="en-US" altLang="ko-KR" smtClean="0"/>
              <a:t>9/23/19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61207B0-CE49-1249-92D9-0E3864AC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9A89DE2-3DE3-5544-BC88-AE4268868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42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7C92724-7E7E-774F-9A72-D42A94E9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FD00-E8C2-4C42-8296-84D2B20AE80A}" type="datetime1">
              <a:rPr lang="en-US" altLang="ko-KR" smtClean="0"/>
              <a:t>9/23/19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BEFD543-64BF-8946-A9F7-9AE2263F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574DDE-855A-C148-B2C0-CC5E7C87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444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EE264E-F31C-ED48-BD1D-A7B3345C5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4F4B49-4BB9-5447-BD3D-44CD0861B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C3BB81-D584-904B-A926-880757B22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B204440-DDC3-CC4D-882D-B2838572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E0FA-0455-DF43-8325-CE6BAB8CE29C}" type="datetime1">
              <a:rPr lang="en-US" altLang="ko-KR" smtClean="0"/>
              <a:t>9/23/19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BF4E042-2A34-524B-A9AC-D7CC1E14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1FCD0FC-087F-C94D-811A-9EAF6C26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74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A1C5C1-3D1C-734E-8DFD-DAFEFDC3B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3F64764-2FCF-7D49-8DAF-BE805663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F98DE2C-DAA1-5143-892E-36CC6B752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35EDC69-00E6-5A4A-A7C8-E3989D41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2B89-8F1A-5844-ACBC-D928AF22A535}" type="datetime1">
              <a:rPr lang="en-US" altLang="ko-KR" smtClean="0"/>
              <a:t>9/23/19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7B2BDF5-7F1A-A84D-BA4E-003E1447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</a:t>
            </a:r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13FEB95-DD9B-6A4B-BF19-95290FBE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421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1AA1B87-C194-CB4E-997B-9F65452E0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8FD88A-BA2C-0941-A94E-D90088AF9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AE0B84-E58D-E44F-ABAD-06DA04EB4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C0C2B-2701-4D41-962A-EAA39796747D}" type="datetime1">
              <a:rPr kumimoji="1" lang="en-US" altLang="ko-KR" smtClean="0"/>
              <a:t>9/23/19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EE4F1F-4B94-F34A-86F9-A42FA6A4F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ko-KR"/>
              <a:t>Network</a:t>
            </a:r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20C5F1-3B00-344A-9614-F6377132E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38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2" r:id="rId1"/>
    <p:sldLayoutId id="2147485403" r:id="rId2"/>
    <p:sldLayoutId id="2147485404" r:id="rId3"/>
    <p:sldLayoutId id="2147485405" r:id="rId4"/>
    <p:sldLayoutId id="2147485406" r:id="rId5"/>
    <p:sldLayoutId id="2147485407" r:id="rId6"/>
    <p:sldLayoutId id="2147485408" r:id="rId7"/>
    <p:sldLayoutId id="2147485409" r:id="rId8"/>
    <p:sldLayoutId id="2147485410" r:id="rId9"/>
    <p:sldLayoutId id="2147485411" r:id="rId10"/>
    <p:sldLayoutId id="2147485412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a/chromium.org/chromedriver/download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043BDB-8C62-47E1-ADFA-A332F88B5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Web</a:t>
            </a:r>
            <a:r>
              <a:rPr lang="ko-KR" altLang="en-US" dirty="0"/>
              <a:t> </a:t>
            </a:r>
            <a:r>
              <a:rPr lang="en-US" altLang="ko-KR" dirty="0"/>
              <a:t>Crawling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34E930D-3D6D-45C9-9047-33FE57E37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083145"/>
          </a:xfrm>
        </p:spPr>
        <p:txBody>
          <a:bodyPr/>
          <a:lstStyle/>
          <a:p>
            <a:endParaRPr lang="en-US" altLang="ko-KR" dirty="0"/>
          </a:p>
          <a:p>
            <a:r>
              <a:rPr lang="en-US" altLang="ko-KR" dirty="0" err="1"/>
              <a:t>KangHee</a:t>
            </a:r>
            <a:r>
              <a:rPr lang="en-US" altLang="ko-KR" dirty="0"/>
              <a:t> Lee, </a:t>
            </a:r>
            <a:r>
              <a:rPr lang="en-US" altLang="ko-KR" dirty="0" err="1"/>
              <a:t>Seunghun</a:t>
            </a:r>
            <a:r>
              <a:rPr lang="en-US" altLang="ko-KR" dirty="0"/>
              <a:t> Lee</a:t>
            </a:r>
          </a:p>
          <a:p>
            <a:r>
              <a:rPr lang="en-US" altLang="ko-KR" dirty="0"/>
              <a:t>Professor : Hyun-</a:t>
            </a:r>
            <a:r>
              <a:rPr lang="en-US" altLang="ko-KR" dirty="0" err="1"/>
              <a:t>Chul</a:t>
            </a:r>
            <a:r>
              <a:rPr lang="en-US" altLang="ko-KR" dirty="0"/>
              <a:t> Kim</a:t>
            </a:r>
          </a:p>
          <a:p>
            <a:r>
              <a:rPr lang="en-US" altLang="ko-KR" dirty="0"/>
              <a:t>2019. 09. 23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4774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F8AE6-03F1-D445-9369-FFE5FBFD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#6</a:t>
            </a:r>
            <a:endParaRPr lang="en-US" dirty="0"/>
          </a:p>
        </p:txBody>
      </p:sp>
      <p:pic>
        <p:nvPicPr>
          <p:cNvPr id="5" name="그림 15">
            <a:extLst>
              <a:ext uri="{FF2B5EF4-FFF2-40B4-BE49-F238E27FC236}">
                <a16:creationId xmlns:a16="http://schemas.microsoft.com/office/drawing/2014/main" id="{3024FAD5-2CEF-7948-AAA2-475D6B987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6" y="1825625"/>
            <a:ext cx="7076548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8DA26D-814D-084E-8B05-BCB6AC70E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10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005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E1B56-FBAB-6840-B5B3-36FECADDD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#7</a:t>
            </a:r>
            <a:endParaRPr lang="en-US" dirty="0"/>
          </a:p>
        </p:txBody>
      </p:sp>
      <p:pic>
        <p:nvPicPr>
          <p:cNvPr id="4" name="그림 17">
            <a:extLst>
              <a:ext uri="{FF2B5EF4-FFF2-40B4-BE49-F238E27FC236}">
                <a16:creationId xmlns:a16="http://schemas.microsoft.com/office/drawing/2014/main" id="{847CE342-09CC-254C-B657-4A83E28DE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4445"/>
            <a:ext cx="10515600" cy="3533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7173C-F7A3-5F46-93E8-BE7D73AF5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11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42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83B9E3-47EF-A549-8AAE-800A1536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81" y="-10265"/>
            <a:ext cx="10515600" cy="1325563"/>
          </a:xfrm>
        </p:spPr>
        <p:txBody>
          <a:bodyPr/>
          <a:lstStyle/>
          <a:p>
            <a:r>
              <a:rPr kumimoji="1" lang="en-US" altLang="ko-KR" dirty="0"/>
              <a:t>*Multiple URL</a:t>
            </a:r>
            <a:endParaRPr kumimoji="1" lang="ko-KR" altLang="en-US" dirty="0"/>
          </a:p>
        </p:txBody>
      </p:sp>
      <p:pic>
        <p:nvPicPr>
          <p:cNvPr id="16" name="내용 개체 틀 15">
            <a:extLst>
              <a:ext uri="{FF2B5EF4-FFF2-40B4-BE49-F238E27FC236}">
                <a16:creationId xmlns:a16="http://schemas.microsoft.com/office/drawing/2014/main" id="{3CF077F1-E24F-F841-B373-D6846FC37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5511759"/>
            <a:ext cx="10515600" cy="624441"/>
          </a:xfrm>
        </p:spPr>
      </p:pic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710CC7D5-9227-014C-B731-C9D63D1F31AF}"/>
              </a:ext>
            </a:extLst>
          </p:cNvPr>
          <p:cNvSpPr txBox="1">
            <a:spLocks/>
          </p:cNvSpPr>
          <p:nvPr/>
        </p:nvSpPr>
        <p:spPr>
          <a:xfrm>
            <a:off x="610421" y="1077807"/>
            <a:ext cx="5242560" cy="853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/>
              <a:t>수집 하고싶은 데이터의 </a:t>
            </a:r>
            <a:r>
              <a:rPr kumimoji="1" lang="en-US" altLang="ko-KR" sz="1600" dirty="0"/>
              <a:t>URL </a:t>
            </a:r>
            <a:r>
              <a:rPr kumimoji="1" lang="ko-KR" altLang="en-US" sz="1600" dirty="0"/>
              <a:t>패턴을 우선 파악</a:t>
            </a:r>
            <a:endParaRPr kumimoji="1" lang="en-US" altLang="ko-KR" sz="1600" dirty="0"/>
          </a:p>
        </p:txBody>
      </p:sp>
      <p:pic>
        <p:nvPicPr>
          <p:cNvPr id="5" name="내용 개체 틀 6">
            <a:extLst>
              <a:ext uri="{FF2B5EF4-FFF2-40B4-BE49-F238E27FC236}">
                <a16:creationId xmlns:a16="http://schemas.microsoft.com/office/drawing/2014/main" id="{BCB40906-82F9-9143-8C0A-D66D1DDFD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834" y="1734194"/>
            <a:ext cx="3306259" cy="333085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BE053CB-7852-DA4A-948D-0FF854D10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005" y="2102005"/>
            <a:ext cx="2938378" cy="3033875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127E3A92-50F6-EE40-8918-393F52F39A22}"/>
              </a:ext>
            </a:extLst>
          </p:cNvPr>
          <p:cNvGrpSpPr/>
          <p:nvPr/>
        </p:nvGrpSpPr>
        <p:grpSpPr>
          <a:xfrm>
            <a:off x="838200" y="1364787"/>
            <a:ext cx="5765800" cy="290504"/>
            <a:chOff x="563880" y="926482"/>
            <a:chExt cx="5765800" cy="290504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4B116BA-ABCF-FD4F-8A7B-707780CF8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880" y="937586"/>
              <a:ext cx="5765800" cy="279400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A325A65-9E1C-0B4D-B570-65152D57AB5C}"/>
                </a:ext>
              </a:extLst>
            </p:cNvPr>
            <p:cNvSpPr/>
            <p:nvPr/>
          </p:nvSpPr>
          <p:spPr>
            <a:xfrm>
              <a:off x="3696716" y="937586"/>
              <a:ext cx="649224" cy="279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9BE6419D-559B-434F-91CA-49A40429A567}"/>
                </a:ext>
              </a:extLst>
            </p:cNvPr>
            <p:cNvSpPr/>
            <p:nvPr/>
          </p:nvSpPr>
          <p:spPr>
            <a:xfrm>
              <a:off x="5924804" y="926482"/>
              <a:ext cx="332232" cy="279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4177F8A-2C64-1342-B5BF-AE58236C2272}"/>
              </a:ext>
            </a:extLst>
          </p:cNvPr>
          <p:cNvGrpSpPr/>
          <p:nvPr/>
        </p:nvGrpSpPr>
        <p:grpSpPr>
          <a:xfrm>
            <a:off x="5094224" y="1762012"/>
            <a:ext cx="5753100" cy="317500"/>
            <a:chOff x="4964684" y="1216986"/>
            <a:chExt cx="5753100" cy="31750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7A450A69-9F0E-524C-AC36-668C5783F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4684" y="1216986"/>
              <a:ext cx="5753100" cy="317500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80274A8D-3383-D14B-A5E5-8E2EA61E50BF}"/>
                </a:ext>
              </a:extLst>
            </p:cNvPr>
            <p:cNvSpPr/>
            <p:nvPr/>
          </p:nvSpPr>
          <p:spPr>
            <a:xfrm>
              <a:off x="8064500" y="1255086"/>
              <a:ext cx="649224" cy="279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F3ABA929-C429-9943-B91A-F2FCE24F98C7}"/>
                </a:ext>
              </a:extLst>
            </p:cNvPr>
            <p:cNvSpPr/>
            <p:nvPr/>
          </p:nvSpPr>
          <p:spPr>
            <a:xfrm>
              <a:off x="10310876" y="1236036"/>
              <a:ext cx="332232" cy="279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65A95-90FE-6F40-ADE3-F0484822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12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3731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F8238322-9D14-6542-82B0-8FAF27B76E0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#8</a:t>
            </a:r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2FFCE6E-E705-B149-B523-15D32A1DE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2" y="1516380"/>
            <a:ext cx="7629968" cy="498829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A6B5B0-0730-E04F-8D09-97B589CC7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13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4084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A7BE5A-F49B-224C-AFB8-1328DCBD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err="1"/>
              <a:t>Wordcloud</a:t>
            </a:r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2414C3E-E9DD-594A-BA52-4AD501CB0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94" y="1382842"/>
            <a:ext cx="6566506" cy="472980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BC04C5-6178-3549-8B09-BA971040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14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502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964E44-CC71-D34C-B145-39CEC77A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Google Image(Selenium)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58BF721-B608-6E44-AA01-12EAF7CD0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5546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1771B-28C2-EC4F-9192-20AA92E8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Selenium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8BC7A-16D0-FA45-ACA6-83EA7D6AA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 err="1"/>
              <a:t>Webdriver</a:t>
            </a:r>
            <a:r>
              <a:rPr kumimoji="1" lang="ko-KR" altLang="en-US" dirty="0"/>
              <a:t>라는 </a:t>
            </a:r>
            <a:r>
              <a:rPr kumimoji="1" lang="en-US" altLang="ko-KR" dirty="0"/>
              <a:t>API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통해 </a:t>
            </a:r>
            <a:r>
              <a:rPr kumimoji="1" lang="en-US" altLang="ko-KR" dirty="0"/>
              <a:t>Chrome, Firefox </a:t>
            </a:r>
            <a:r>
              <a:rPr kumimoji="1" lang="ko-KR" altLang="en-US" dirty="0"/>
              <a:t>브라우저를 제어하는 라이브러리</a:t>
            </a:r>
            <a:endParaRPr kumimoji="1" lang="en-US" altLang="ko-KR" dirty="0"/>
          </a:p>
          <a:p>
            <a:endParaRPr kumimoji="1" lang="en-US" altLang="ko-KR" dirty="0"/>
          </a:p>
          <a:p>
            <a:r>
              <a:rPr kumimoji="1" lang="ko-KR" altLang="en-US" dirty="0"/>
              <a:t>라이브러리 설치</a:t>
            </a:r>
            <a:endParaRPr kumimoji="1" lang="en-US" altLang="ko-KR" dirty="0"/>
          </a:p>
          <a:p>
            <a:pPr lvl="1"/>
            <a:r>
              <a:rPr kumimoji="1" lang="en-US" altLang="ko-KR" dirty="0"/>
              <a:t>pip install selenium</a:t>
            </a:r>
          </a:p>
          <a:p>
            <a:pPr lvl="1"/>
            <a:endParaRPr kumimoji="1" lang="en-US" altLang="ko-KR" dirty="0"/>
          </a:p>
          <a:p>
            <a:r>
              <a:rPr kumimoji="1" lang="en-US" altLang="ko-KR" dirty="0"/>
              <a:t>Chrome </a:t>
            </a:r>
            <a:r>
              <a:rPr kumimoji="1" lang="en-US" altLang="ko-KR" dirty="0" err="1"/>
              <a:t>Webdrive</a:t>
            </a:r>
            <a:r>
              <a:rPr kumimoji="1" lang="ko-KR" altLang="en-US" dirty="0"/>
              <a:t> 설치</a:t>
            </a:r>
            <a:endParaRPr kumimoji="1" lang="en-US" altLang="ko-KR" dirty="0"/>
          </a:p>
          <a:p>
            <a:pPr lvl="1"/>
            <a:r>
              <a:rPr lang="en-US" dirty="0">
                <a:hlinkClick r:id="rId2"/>
              </a:rPr>
              <a:t>https://sites.google.com/a/chromium.org/chromedriver/downloads</a:t>
            </a:r>
            <a:endParaRPr kumimoji="1" lang="en-US" altLang="ko-KR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C7D28-3C3F-8F4B-83AE-3B38D36E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16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562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543C-AA2D-9148-B999-D26C19EE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Selenium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CF233-7827-3A4A-8C31-F43B30F7C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자신의 </a:t>
            </a:r>
            <a:r>
              <a:rPr lang="en-US" altLang="ko-KR" dirty="0"/>
              <a:t>Chrome version </a:t>
            </a:r>
            <a:r>
              <a:rPr lang="ko-KR" altLang="en-US" dirty="0"/>
              <a:t>확인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4523E8-1AC2-7D41-94EB-735D94C893C0}"/>
              </a:ext>
            </a:extLst>
          </p:cNvPr>
          <p:cNvGrpSpPr/>
          <p:nvPr/>
        </p:nvGrpSpPr>
        <p:grpSpPr>
          <a:xfrm>
            <a:off x="2641717" y="814040"/>
            <a:ext cx="5994400" cy="6172200"/>
            <a:chOff x="5719337" y="685800"/>
            <a:chExt cx="5994400" cy="6172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EB53DE-AF55-1945-AFF2-202C8A1E0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337" y="685800"/>
              <a:ext cx="5994400" cy="6172200"/>
            </a:xfrm>
            <a:prstGeom prst="rect">
              <a:avLst/>
            </a:prstGeom>
          </p:spPr>
        </p:pic>
        <p:sp>
          <p:nvSpPr>
            <p:cNvPr id="6" name="직사각형 17">
              <a:extLst>
                <a:ext uri="{FF2B5EF4-FFF2-40B4-BE49-F238E27FC236}">
                  <a16:creationId xmlns:a16="http://schemas.microsoft.com/office/drawing/2014/main" id="{07B5A18F-B48C-3F46-91C4-E7CFF0D73318}"/>
                </a:ext>
              </a:extLst>
            </p:cNvPr>
            <p:cNvSpPr/>
            <p:nvPr/>
          </p:nvSpPr>
          <p:spPr>
            <a:xfrm>
              <a:off x="11387253" y="1213231"/>
              <a:ext cx="205367" cy="3707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3176A6-D7C8-FF4C-B81F-4691FD5D846F}"/>
              </a:ext>
            </a:extLst>
          </p:cNvPr>
          <p:cNvGrpSpPr/>
          <p:nvPr/>
        </p:nvGrpSpPr>
        <p:grpSpPr>
          <a:xfrm>
            <a:off x="2541239" y="0"/>
            <a:ext cx="6414041" cy="6858000"/>
            <a:chOff x="5386852" y="47393"/>
            <a:chExt cx="6414041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BA8624-D262-794B-B770-756F43244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852" y="47393"/>
              <a:ext cx="6414041" cy="6858000"/>
            </a:xfrm>
            <a:prstGeom prst="rect">
              <a:avLst/>
            </a:prstGeom>
          </p:spPr>
        </p:pic>
        <p:sp>
          <p:nvSpPr>
            <p:cNvPr id="10" name="직사각형 17">
              <a:extLst>
                <a:ext uri="{FF2B5EF4-FFF2-40B4-BE49-F238E27FC236}">
                  <a16:creationId xmlns:a16="http://schemas.microsoft.com/office/drawing/2014/main" id="{7A13ABA8-F1E3-3A40-A0D6-B35839D85C44}"/>
                </a:ext>
              </a:extLst>
            </p:cNvPr>
            <p:cNvSpPr/>
            <p:nvPr/>
          </p:nvSpPr>
          <p:spPr>
            <a:xfrm>
              <a:off x="7605615" y="5685206"/>
              <a:ext cx="4080670" cy="2583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9A4A54-9F8B-2D49-8F06-CC2F1E263789}"/>
              </a:ext>
            </a:extLst>
          </p:cNvPr>
          <p:cNvGrpSpPr/>
          <p:nvPr/>
        </p:nvGrpSpPr>
        <p:grpSpPr>
          <a:xfrm>
            <a:off x="4236922" y="3254356"/>
            <a:ext cx="9207500" cy="2159000"/>
            <a:chOff x="4236922" y="3254356"/>
            <a:chExt cx="9207500" cy="2159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B37031-FB31-0148-A08B-7B59AD8FF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6922" y="3254356"/>
              <a:ext cx="9207500" cy="2159000"/>
            </a:xfrm>
            <a:prstGeom prst="rect">
              <a:avLst/>
            </a:prstGeom>
          </p:spPr>
        </p:pic>
        <p:sp>
          <p:nvSpPr>
            <p:cNvPr id="14" name="직사각형 17">
              <a:extLst>
                <a:ext uri="{FF2B5EF4-FFF2-40B4-BE49-F238E27FC236}">
                  <a16:creationId xmlns:a16="http://schemas.microsoft.com/office/drawing/2014/main" id="{90EA8705-6695-634E-BEF0-586D2E234CB3}"/>
                </a:ext>
              </a:extLst>
            </p:cNvPr>
            <p:cNvSpPr/>
            <p:nvPr/>
          </p:nvSpPr>
          <p:spPr>
            <a:xfrm>
              <a:off x="8966586" y="3643178"/>
              <a:ext cx="3450372" cy="2792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5D9A02-DB52-374F-BAAC-8518F41580D5}"/>
              </a:ext>
            </a:extLst>
          </p:cNvPr>
          <p:cNvGrpSpPr/>
          <p:nvPr/>
        </p:nvGrpSpPr>
        <p:grpSpPr>
          <a:xfrm>
            <a:off x="1784350" y="1422400"/>
            <a:ext cx="8623300" cy="4013200"/>
            <a:chOff x="1784350" y="1422400"/>
            <a:chExt cx="8623300" cy="40132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7E3070-19F6-8B4F-8569-D16EB239C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350" y="1422400"/>
              <a:ext cx="8623300" cy="4013200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EE6C21C-8C50-914A-AF1B-FC9895204E60}"/>
                </a:ext>
              </a:extLst>
            </p:cNvPr>
            <p:cNvSpPr/>
            <p:nvPr/>
          </p:nvSpPr>
          <p:spPr>
            <a:xfrm>
              <a:off x="2529933" y="2806508"/>
              <a:ext cx="3673396" cy="6514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4E20-31A8-DF4E-A3ED-3E09B4942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17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628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6E433-66A4-C84B-8E9C-ECCA55990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 </a:t>
            </a:r>
            <a:r>
              <a:rPr lang="ko-KR" altLang="en-US" dirty="0"/>
              <a:t>다운로드</a:t>
            </a:r>
            <a:r>
              <a:rPr lang="en-US" altLang="ko-KR" dirty="0"/>
              <a:t> #1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333789-1C89-CE42-A3E9-08096CF98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7" y="2877260"/>
            <a:ext cx="6221747" cy="1103480"/>
          </a:xfrm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CCCE3AD2-2E2D-3E42-AB6B-B62FFDB48F22}"/>
              </a:ext>
            </a:extLst>
          </p:cNvPr>
          <p:cNvSpPr txBox="1">
            <a:spLocks/>
          </p:cNvSpPr>
          <p:nvPr/>
        </p:nvSpPr>
        <p:spPr>
          <a:xfrm>
            <a:off x="6111240" y="26089"/>
            <a:ext cx="5242560" cy="853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en-US" altLang="ko-KR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A7B531-F321-5947-8106-59865D40AEE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en-US" altLang="ko-KR" dirty="0"/>
          </a:p>
          <a:p>
            <a:r>
              <a:rPr kumimoji="1" lang="ko-KR" altLang="en-US" dirty="0"/>
              <a:t>사용하려는 라이브러리 </a:t>
            </a:r>
            <a:r>
              <a:rPr kumimoji="1" lang="en-US" altLang="ko-KR" dirty="0"/>
              <a:t>import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B2BD5B-9315-4C4A-96EE-ACD66517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18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6080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7306-56E0-B04D-AD2A-B73B465B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 </a:t>
            </a:r>
            <a:r>
              <a:rPr lang="ko-KR" altLang="en-US" dirty="0"/>
              <a:t>다운로드</a:t>
            </a:r>
            <a:r>
              <a:rPr lang="en-US" altLang="ko-KR" dirty="0"/>
              <a:t> #2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072338-0382-3141-BB86-4AFDEA6B8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31" y="1825625"/>
            <a:ext cx="10128538" cy="4351338"/>
          </a:xfrm>
        </p:spPr>
      </p:pic>
      <p:sp>
        <p:nvSpPr>
          <p:cNvPr id="6" name="직사각형 17">
            <a:extLst>
              <a:ext uri="{FF2B5EF4-FFF2-40B4-BE49-F238E27FC236}">
                <a16:creationId xmlns:a16="http://schemas.microsoft.com/office/drawing/2014/main" id="{79FB5C3A-CB0A-CC46-8DCB-15E1963578D1}"/>
              </a:ext>
            </a:extLst>
          </p:cNvPr>
          <p:cNvSpPr/>
          <p:nvPr/>
        </p:nvSpPr>
        <p:spPr>
          <a:xfrm>
            <a:off x="1972372" y="2182041"/>
            <a:ext cx="6714428" cy="248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직사각형 17">
            <a:extLst>
              <a:ext uri="{FF2B5EF4-FFF2-40B4-BE49-F238E27FC236}">
                <a16:creationId xmlns:a16="http://schemas.microsoft.com/office/drawing/2014/main" id="{A28573BD-2296-1142-ABB4-C467857E5FF7}"/>
              </a:ext>
            </a:extLst>
          </p:cNvPr>
          <p:cNvSpPr/>
          <p:nvPr/>
        </p:nvSpPr>
        <p:spPr>
          <a:xfrm>
            <a:off x="2775024" y="2182041"/>
            <a:ext cx="998058" cy="248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4CF598-BFEA-7642-B69B-67169431B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31" y="3947320"/>
            <a:ext cx="9091713" cy="9594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763AC-802A-AA45-A7A2-E0FE0426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19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403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100AD9-D1D5-485C-AF92-33992E38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목차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EE5D8A-5FE4-4DE1-8122-013B4F132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8302"/>
            <a:ext cx="10515600" cy="4186740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다이닝</a:t>
            </a:r>
            <a:r>
              <a:rPr lang="ko-KR" altLang="en-US" dirty="0"/>
              <a:t> 코드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kumimoji="1" lang="en-US" altLang="ko-KR" dirty="0" err="1"/>
              <a:t>BeautifulSoup</a:t>
            </a:r>
            <a:r>
              <a:rPr lang="ko-KR" altLang="en-US" dirty="0"/>
              <a:t> </a:t>
            </a:r>
            <a:r>
              <a:rPr lang="en-US" altLang="ko-KR" dirty="0"/>
              <a:t>crawling</a:t>
            </a:r>
            <a:br>
              <a:rPr lang="en-US" altLang="ko-KR" dirty="0"/>
            </a:br>
            <a:r>
              <a:rPr lang="en-US" altLang="ko-KR" dirty="0"/>
              <a:t>- Word cloud</a:t>
            </a:r>
          </a:p>
          <a:p>
            <a:endParaRPr lang="en-US" altLang="ko-KR" dirty="0"/>
          </a:p>
          <a:p>
            <a:r>
              <a:rPr lang="en-US" altLang="ko-KR" dirty="0"/>
              <a:t>Google image </a:t>
            </a:r>
            <a:r>
              <a:rPr lang="ko-KR" altLang="en-US" dirty="0"/>
              <a:t>수집</a:t>
            </a:r>
            <a:br>
              <a:rPr lang="en-US" altLang="ko-KR" dirty="0"/>
            </a:br>
            <a:r>
              <a:rPr lang="en-US" altLang="ko-KR" dirty="0"/>
              <a:t>-</a:t>
            </a:r>
            <a:r>
              <a:rPr lang="ko-KR" altLang="en-US" dirty="0"/>
              <a:t> </a:t>
            </a:r>
            <a:r>
              <a:rPr lang="en-US" altLang="ko-KR" dirty="0"/>
              <a:t>S</a:t>
            </a:r>
            <a:r>
              <a:rPr lang="en-US" dirty="0"/>
              <a:t>elenium</a:t>
            </a:r>
            <a:br>
              <a:rPr lang="en-US" dirty="0"/>
            </a:br>
            <a:r>
              <a:rPr lang="en-US" altLang="ko-KR" dirty="0"/>
              <a:t>-</a:t>
            </a:r>
            <a:r>
              <a:rPr lang="ko-KR" altLang="en-US" dirty="0"/>
              <a:t> </a:t>
            </a:r>
            <a:r>
              <a:rPr lang="en-US" altLang="ko-KR" dirty="0"/>
              <a:t>Image </a:t>
            </a:r>
            <a:r>
              <a:rPr lang="ko-KR" altLang="en-US" dirty="0"/>
              <a:t>다운로드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86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AED18-AA1E-F94B-B349-28A1447D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 </a:t>
            </a:r>
            <a:r>
              <a:rPr lang="ko-KR" altLang="en-US" dirty="0"/>
              <a:t>다운로드</a:t>
            </a:r>
            <a:r>
              <a:rPr lang="en-US" altLang="ko-KR" dirty="0"/>
              <a:t> #3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C0A736-87E4-2649-A9EA-A5121A426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kumimoji="1" lang="en-US" altLang="ko-KR" dirty="0"/>
          </a:p>
          <a:p>
            <a:r>
              <a:rPr kumimoji="1" lang="en-US" altLang="ko-KR" dirty="0"/>
              <a:t>Chrome </a:t>
            </a:r>
            <a:r>
              <a:rPr kumimoji="1" lang="en-US" altLang="ko-KR" dirty="0" err="1"/>
              <a:t>Webdriver</a:t>
            </a:r>
            <a:r>
              <a:rPr kumimoji="1" lang="en-US" altLang="ko-KR" dirty="0"/>
              <a:t> </a:t>
            </a:r>
            <a:r>
              <a:rPr kumimoji="1" lang="ko-KR" altLang="en-US" dirty="0"/>
              <a:t>실행</a:t>
            </a:r>
            <a:endParaRPr kumimoji="1" lang="en-US" altLang="ko-KR" dirty="0"/>
          </a:p>
          <a:p>
            <a:endParaRPr kumimoji="1" lang="en-US" altLang="ko-KR" dirty="0"/>
          </a:p>
          <a:p>
            <a:endParaRPr kumimoji="1" lang="en-US" altLang="ko-KR" dirty="0"/>
          </a:p>
          <a:p>
            <a:endParaRPr kumimoji="1" lang="en-US" altLang="ko-KR" dirty="0"/>
          </a:p>
          <a:p>
            <a:r>
              <a:rPr kumimoji="1" lang="en-US" altLang="ko-KR" dirty="0"/>
              <a:t>Scroll down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A97376-B0EC-B84D-9945-B7273248E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4959815"/>
            <a:ext cx="7823200" cy="863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E1238-9B93-9040-ACBF-FD90CA87F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2906132"/>
            <a:ext cx="5952671" cy="863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ED5CCC-F4B7-D34A-AA75-84F0B9FF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20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120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7ED28-55B2-2A43-9966-0FE562190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 </a:t>
            </a:r>
            <a:r>
              <a:rPr lang="ko-KR" altLang="en-US" dirty="0"/>
              <a:t>다운로드</a:t>
            </a:r>
            <a:r>
              <a:rPr lang="en-US" altLang="ko-KR" dirty="0"/>
              <a:t> #3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50F4D-BE85-6349-B1A6-AC71C4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ko-KR" altLang="en-US" dirty="0"/>
              <a:t>이미지를 저장할 폴더 생성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3D9E93-74BA-E240-9371-17BD3751E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29" y="2893740"/>
            <a:ext cx="7420982" cy="14440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04AA7-8782-5748-8B24-B2432C14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21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5773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A7BC-5BA7-EF43-AE8E-29C412342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 </a:t>
            </a:r>
            <a:r>
              <a:rPr lang="ko-KR" altLang="en-US" dirty="0"/>
              <a:t>다운로드</a:t>
            </a:r>
            <a:r>
              <a:rPr lang="en-US" altLang="ko-KR" dirty="0"/>
              <a:t> #4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134F33D-0AD7-324A-B229-F2E51CCA8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27436"/>
            <a:ext cx="10515600" cy="3747715"/>
          </a:xfrm>
        </p:spPr>
      </p:pic>
      <p:sp>
        <p:nvSpPr>
          <p:cNvPr id="10" name="직사각형 17">
            <a:extLst>
              <a:ext uri="{FF2B5EF4-FFF2-40B4-BE49-F238E27FC236}">
                <a16:creationId xmlns:a16="http://schemas.microsoft.com/office/drawing/2014/main" id="{1F839DA0-AA59-3040-AB0A-4C7917F6D914}"/>
              </a:ext>
            </a:extLst>
          </p:cNvPr>
          <p:cNvSpPr/>
          <p:nvPr/>
        </p:nvSpPr>
        <p:spPr>
          <a:xfrm>
            <a:off x="6644733" y="2105134"/>
            <a:ext cx="291326" cy="3269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직사각형 17">
            <a:extLst>
              <a:ext uri="{FF2B5EF4-FFF2-40B4-BE49-F238E27FC236}">
                <a16:creationId xmlns:a16="http://schemas.microsoft.com/office/drawing/2014/main" id="{CFAE6214-47FF-7B46-9CA0-29CCBFF89930}"/>
              </a:ext>
            </a:extLst>
          </p:cNvPr>
          <p:cNvSpPr/>
          <p:nvPr/>
        </p:nvSpPr>
        <p:spPr>
          <a:xfrm>
            <a:off x="9781904" y="4896426"/>
            <a:ext cx="1075698" cy="245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414E9C-7DBB-3641-B3D8-2FF8C529B113}"/>
              </a:ext>
            </a:extLst>
          </p:cNvPr>
          <p:cNvGrpSpPr/>
          <p:nvPr/>
        </p:nvGrpSpPr>
        <p:grpSpPr>
          <a:xfrm>
            <a:off x="838200" y="2127436"/>
            <a:ext cx="10515400" cy="3849618"/>
            <a:chOff x="838200" y="2127436"/>
            <a:chExt cx="10515400" cy="384961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2DB9B9-52B5-0D4F-B33C-F03239725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127436"/>
              <a:ext cx="10515400" cy="3849618"/>
            </a:xfrm>
            <a:prstGeom prst="rect">
              <a:avLst/>
            </a:prstGeom>
          </p:spPr>
        </p:pic>
        <p:sp>
          <p:nvSpPr>
            <p:cNvPr id="17" name="직사각형 17">
              <a:extLst>
                <a:ext uri="{FF2B5EF4-FFF2-40B4-BE49-F238E27FC236}">
                  <a16:creationId xmlns:a16="http://schemas.microsoft.com/office/drawing/2014/main" id="{0D707B25-31AB-D845-84B2-53C55257470A}"/>
                </a:ext>
              </a:extLst>
            </p:cNvPr>
            <p:cNvSpPr/>
            <p:nvPr/>
          </p:nvSpPr>
          <p:spPr>
            <a:xfrm>
              <a:off x="8602879" y="4577536"/>
              <a:ext cx="1939559" cy="2233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6A4DBF-A832-8A49-85E1-B41090BD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22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864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B0C3-AB05-A643-9855-E561D846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 </a:t>
            </a:r>
            <a:r>
              <a:rPr lang="ko-KR" altLang="en-US" dirty="0"/>
              <a:t>다운로드</a:t>
            </a:r>
            <a:r>
              <a:rPr lang="en-US" altLang="ko-KR" dirty="0"/>
              <a:t> #5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4BBCDE-80BA-4F4E-A0CB-CD37ED467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83" y="1825625"/>
            <a:ext cx="7864918" cy="4351338"/>
          </a:xfrm>
        </p:spPr>
      </p:pic>
      <p:sp>
        <p:nvSpPr>
          <p:cNvPr id="6" name="직사각형 17">
            <a:extLst>
              <a:ext uri="{FF2B5EF4-FFF2-40B4-BE49-F238E27FC236}">
                <a16:creationId xmlns:a16="http://schemas.microsoft.com/office/drawing/2014/main" id="{23D3DDD9-4C62-ED4B-9D00-0BBAE1199154}"/>
              </a:ext>
            </a:extLst>
          </p:cNvPr>
          <p:cNvSpPr/>
          <p:nvPr/>
        </p:nvSpPr>
        <p:spPr>
          <a:xfrm>
            <a:off x="1171083" y="2748736"/>
            <a:ext cx="5341230" cy="262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13B6C2-0E76-5C4A-B3D5-25FF2A8EBFD8}"/>
              </a:ext>
            </a:extLst>
          </p:cNvPr>
          <p:cNvGrpSpPr/>
          <p:nvPr/>
        </p:nvGrpSpPr>
        <p:grpSpPr>
          <a:xfrm>
            <a:off x="3072062" y="2742914"/>
            <a:ext cx="9052459" cy="832277"/>
            <a:chOff x="3245591" y="2790102"/>
            <a:chExt cx="9052459" cy="832277"/>
          </a:xfrm>
        </p:grpSpPr>
        <p:pic>
          <p:nvPicPr>
            <p:cNvPr id="8" name="그림 6">
              <a:extLst>
                <a:ext uri="{FF2B5EF4-FFF2-40B4-BE49-F238E27FC236}">
                  <a16:creationId xmlns:a16="http://schemas.microsoft.com/office/drawing/2014/main" id="{6CA611FC-FAEF-334F-A63E-E7D4A6E6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259" b="90840"/>
            <a:stretch/>
          </p:blipFill>
          <p:spPr>
            <a:xfrm>
              <a:off x="3245591" y="3235621"/>
              <a:ext cx="9052459" cy="3867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7C5113-B459-874B-81FB-812593667814}"/>
                </a:ext>
              </a:extLst>
            </p:cNvPr>
            <p:cNvSpPr txBox="1"/>
            <p:nvPr/>
          </p:nvSpPr>
          <p:spPr>
            <a:xfrm>
              <a:off x="9860521" y="2790102"/>
              <a:ext cx="2320792" cy="4414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ko-KR" dirty="0"/>
                <a:t>Bs4</a:t>
              </a:r>
              <a:r>
                <a:rPr lang="ko-KR" altLang="en-US" dirty="0" err="1"/>
                <a:t>를</a:t>
              </a:r>
              <a:r>
                <a:rPr lang="ko-KR" altLang="en-US" dirty="0"/>
                <a:t> 사용할 경우</a:t>
              </a:r>
              <a:endParaRPr lang="en-US" dirty="0"/>
            </a:p>
          </p:txBody>
        </p:sp>
      </p:grpSp>
      <p:sp>
        <p:nvSpPr>
          <p:cNvPr id="11" name="직사각형 17">
            <a:extLst>
              <a:ext uri="{FF2B5EF4-FFF2-40B4-BE49-F238E27FC236}">
                <a16:creationId xmlns:a16="http://schemas.microsoft.com/office/drawing/2014/main" id="{EB40E7E7-40E0-B941-A2DF-5ABD039C526D}"/>
              </a:ext>
            </a:extLst>
          </p:cNvPr>
          <p:cNvSpPr/>
          <p:nvPr/>
        </p:nvSpPr>
        <p:spPr>
          <a:xfrm>
            <a:off x="1980553" y="3769438"/>
            <a:ext cx="2265203" cy="262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C63799-96AB-B248-99AF-8B5B6A853A25}"/>
              </a:ext>
            </a:extLst>
          </p:cNvPr>
          <p:cNvSpPr txBox="1"/>
          <p:nvPr/>
        </p:nvSpPr>
        <p:spPr>
          <a:xfrm>
            <a:off x="4230681" y="3768104"/>
            <a:ext cx="3737658" cy="331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o-KR" altLang="en-US" sz="1400" dirty="0"/>
              <a:t>다운로드 형식이 아닌 </a:t>
            </a:r>
            <a:r>
              <a:rPr lang="ko-KR" altLang="en-US" sz="1400" dirty="0" err="1"/>
              <a:t>스크린샷을</a:t>
            </a:r>
            <a:r>
              <a:rPr lang="ko-KR" altLang="en-US" sz="1400" dirty="0"/>
              <a:t> 찍는 형식</a:t>
            </a:r>
            <a:endParaRPr lang="en-US" sz="1400" dirty="0"/>
          </a:p>
        </p:txBody>
      </p:sp>
      <p:sp>
        <p:nvSpPr>
          <p:cNvPr id="13" name="직사각형 17">
            <a:extLst>
              <a:ext uri="{FF2B5EF4-FFF2-40B4-BE49-F238E27FC236}">
                <a16:creationId xmlns:a16="http://schemas.microsoft.com/office/drawing/2014/main" id="{7BFED00B-E4FD-C54B-9D47-FCAA7D802A78}"/>
              </a:ext>
            </a:extLst>
          </p:cNvPr>
          <p:cNvSpPr/>
          <p:nvPr/>
        </p:nvSpPr>
        <p:spPr>
          <a:xfrm>
            <a:off x="1171083" y="5885325"/>
            <a:ext cx="1547164" cy="262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A615C1-95C6-3A44-85FA-B9EED10D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23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688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87CA0D-43D6-3F46-9F6B-39CF34A8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65" y="1465055"/>
            <a:ext cx="10515600" cy="4365901"/>
          </a:xfrm>
        </p:spPr>
        <p:txBody>
          <a:bodyPr/>
          <a:lstStyle/>
          <a:p>
            <a:pPr algn="ctr"/>
            <a:r>
              <a:rPr kumimoji="1" lang="en-US" altLang="ko-KR" dirty="0"/>
              <a:t>Thank you!!!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7264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964E44-CC71-D34C-B145-39CEC77A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Web page(</a:t>
            </a:r>
            <a:r>
              <a:rPr kumimoji="1" lang="ko-KR" altLang="en-US" dirty="0" err="1"/>
              <a:t>다이닝코드</a:t>
            </a:r>
            <a:r>
              <a:rPr kumimoji="1" lang="en-US" altLang="ko-KR" dirty="0"/>
              <a:t>)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58BF721-B608-6E44-AA01-12EAF7CD0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34184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0EB126-3DC2-AF49-A790-E1583AAE1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웹 페이지 가져오기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DEAF07-DC62-5F4C-A736-698E62292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6620" cy="993775"/>
          </a:xfrm>
        </p:spPr>
        <p:txBody>
          <a:bodyPr>
            <a:normAutofit/>
          </a:bodyPr>
          <a:lstStyle/>
          <a:p>
            <a:r>
              <a:rPr kumimoji="1" lang="en-US" altLang="ko-KR" sz="1800" dirty="0"/>
              <a:t>Requests, </a:t>
            </a:r>
            <a:r>
              <a:rPr kumimoji="1" lang="en-US" altLang="ko-KR" sz="1800" dirty="0" err="1"/>
              <a:t>BeautifulSoup</a:t>
            </a:r>
            <a:r>
              <a:rPr kumimoji="1" lang="en-US" altLang="ko-KR" sz="1800" dirty="0"/>
              <a:t> </a:t>
            </a:r>
            <a:r>
              <a:rPr kumimoji="1" lang="ko-KR" altLang="en-US" sz="1800" dirty="0"/>
              <a:t>을 이용</a:t>
            </a:r>
            <a:br>
              <a:rPr kumimoji="1" lang="en-US" altLang="ko-KR" sz="1800" dirty="0"/>
            </a:br>
            <a:r>
              <a:rPr kumimoji="1" lang="en-US" altLang="ko-KR" sz="1800" dirty="0"/>
              <a:t>-</a:t>
            </a:r>
            <a:r>
              <a:rPr kumimoji="1" lang="ko-KR" altLang="en-US" sz="1800" dirty="0"/>
              <a:t> </a:t>
            </a:r>
            <a:r>
              <a:rPr kumimoji="1" lang="en-US" altLang="ko-KR" sz="1800" dirty="0"/>
              <a:t>pip install requests, bs4</a:t>
            </a:r>
          </a:p>
          <a:p>
            <a:endParaRPr kumimoji="1" lang="ko-KR" altLang="en-US" sz="18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BA5424-4FED-7449-9D37-E3F47C607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" y="2630284"/>
            <a:ext cx="8019384" cy="371717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5B805DD1-B282-D140-BD23-D91EB656E2FD}"/>
              </a:ext>
            </a:extLst>
          </p:cNvPr>
          <p:cNvSpPr/>
          <p:nvPr/>
        </p:nvSpPr>
        <p:spPr>
          <a:xfrm>
            <a:off x="1184690" y="6242652"/>
            <a:ext cx="306846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페이지 </a:t>
            </a:r>
            <a:r>
              <a:rPr lang="ko-KR" altLang="en-US" sz="1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소스보기의</a:t>
            </a:r>
            <a:r>
              <a:rPr lang="ko-KR" alt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문서랑 동일</a:t>
            </a:r>
            <a:endParaRPr lang="en-US" altLang="ko-KR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FD771A8-4508-8745-AC31-6FDC7DEB22E0}"/>
              </a:ext>
            </a:extLst>
          </p:cNvPr>
          <p:cNvGrpSpPr/>
          <p:nvPr/>
        </p:nvGrpSpPr>
        <p:grpSpPr>
          <a:xfrm>
            <a:off x="3840480" y="883368"/>
            <a:ext cx="7757160" cy="5464085"/>
            <a:chOff x="3878580" y="1134835"/>
            <a:chExt cx="7757160" cy="546408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8678C1A-01E2-4241-8A3B-9CC1883AB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580" y="1134835"/>
              <a:ext cx="7649718" cy="5464085"/>
            </a:xfrm>
            <a:prstGeom prst="rect">
              <a:avLst/>
            </a:prstGeom>
          </p:spPr>
        </p:pic>
        <p:sp>
          <p:nvSpPr>
            <p:cNvPr id="12" name="모서리가 둥근 직사각형 11">
              <a:extLst>
                <a:ext uri="{FF2B5EF4-FFF2-40B4-BE49-F238E27FC236}">
                  <a16:creationId xmlns:a16="http://schemas.microsoft.com/office/drawing/2014/main" id="{4C605D8C-951D-CB49-8378-324A5432DC49}"/>
                </a:ext>
              </a:extLst>
            </p:cNvPr>
            <p:cNvSpPr/>
            <p:nvPr/>
          </p:nvSpPr>
          <p:spPr>
            <a:xfrm>
              <a:off x="10353616" y="6147560"/>
              <a:ext cx="1282124" cy="18466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F8A0A1CC-3979-904F-98E4-545074F0E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6" y="1051553"/>
            <a:ext cx="8390653" cy="5029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4E3D9-7C79-8743-947F-2EBB53B9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4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3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158DD6-3425-BF4C-91F7-27CD6779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#1</a:t>
            </a:r>
            <a:endParaRPr kumimoji="1" lang="ko-KR" altLang="en-US" dirty="0"/>
          </a:p>
        </p:txBody>
      </p:sp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EE99872B-4A46-834D-9B28-87639C2A3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16" y="2117367"/>
            <a:ext cx="5592684" cy="4191723"/>
          </a:xfrm>
        </p:spPr>
      </p:pic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30116AA1-CC7E-A44D-AD65-3482518F1FDD}"/>
              </a:ext>
            </a:extLst>
          </p:cNvPr>
          <p:cNvSpPr txBox="1">
            <a:spLocks/>
          </p:cNvSpPr>
          <p:nvPr/>
        </p:nvSpPr>
        <p:spPr>
          <a:xfrm>
            <a:off x="838200" y="1584153"/>
            <a:ext cx="5242560" cy="853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/>
              <a:t>웹 페이지에서 어떤 데이터를 수집 할 건지 확인</a:t>
            </a:r>
            <a:endParaRPr kumimoji="1" lang="en-US" altLang="ko-KR" sz="1600" dirty="0"/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B95A9E3-CC92-BA4A-B3F3-1762A041AB14}"/>
              </a:ext>
            </a:extLst>
          </p:cNvPr>
          <p:cNvSpPr/>
          <p:nvPr/>
        </p:nvSpPr>
        <p:spPr>
          <a:xfrm>
            <a:off x="2872740" y="2527774"/>
            <a:ext cx="1211580" cy="1839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모서리가 둥근 직사각형 12">
            <a:extLst>
              <a:ext uri="{FF2B5EF4-FFF2-40B4-BE49-F238E27FC236}">
                <a16:creationId xmlns:a16="http://schemas.microsoft.com/office/drawing/2014/main" id="{31377F62-E8CC-2840-8F5F-775C712EFAB9}"/>
              </a:ext>
            </a:extLst>
          </p:cNvPr>
          <p:cNvSpPr/>
          <p:nvPr/>
        </p:nvSpPr>
        <p:spPr>
          <a:xfrm>
            <a:off x="2872740" y="3900090"/>
            <a:ext cx="1325880" cy="1839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5BB6DE00-7072-064E-8E9A-78386ED69AC0}"/>
              </a:ext>
            </a:extLst>
          </p:cNvPr>
          <p:cNvSpPr/>
          <p:nvPr/>
        </p:nvSpPr>
        <p:spPr>
          <a:xfrm>
            <a:off x="2849880" y="5302886"/>
            <a:ext cx="922020" cy="1839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F848E-C46C-9C48-9AD7-74202EC8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5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1978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158DD6-3425-BF4C-91F7-27CD6779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#2</a:t>
            </a:r>
            <a:endParaRPr kumimoji="1" lang="ko-KR" altLang="en-US" dirty="0"/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30116AA1-CC7E-A44D-AD65-3482518F1FDD}"/>
              </a:ext>
            </a:extLst>
          </p:cNvPr>
          <p:cNvSpPr txBox="1">
            <a:spLocks/>
          </p:cNvSpPr>
          <p:nvPr/>
        </p:nvSpPr>
        <p:spPr>
          <a:xfrm>
            <a:off x="838200" y="1584153"/>
            <a:ext cx="5242560" cy="853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/>
              <a:t>도구 </a:t>
            </a:r>
            <a:r>
              <a:rPr kumimoji="1" lang="ko-KR" altLang="en-US" sz="1600" dirty="0" err="1"/>
              <a:t>더보기</a:t>
            </a:r>
            <a:r>
              <a:rPr kumimoji="1" lang="ko-KR" altLang="en-US" sz="1600" dirty="0"/>
              <a:t> </a:t>
            </a:r>
            <a:r>
              <a:rPr kumimoji="1" lang="en-US" altLang="ko-KR" sz="1600" dirty="0"/>
              <a:t>-&gt;</a:t>
            </a:r>
            <a:r>
              <a:rPr kumimoji="1" lang="ko-KR" altLang="en-US" sz="1600" dirty="0"/>
              <a:t> 개발자 도구</a:t>
            </a:r>
            <a:endParaRPr kumimoji="1" lang="en-US" altLang="ko-KR" sz="1600" dirty="0"/>
          </a:p>
        </p:txBody>
      </p:sp>
      <p:pic>
        <p:nvPicPr>
          <p:cNvPr id="15" name="내용 개체 틀 4">
            <a:extLst>
              <a:ext uri="{FF2B5EF4-FFF2-40B4-BE49-F238E27FC236}">
                <a16:creationId xmlns:a16="http://schemas.microsoft.com/office/drawing/2014/main" id="{BB7D8F38-3DF0-6046-9CEF-8923F3C93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274" y="2160905"/>
            <a:ext cx="7530176" cy="3775075"/>
          </a:xfrm>
          <a:prstGeom prst="rect">
            <a:avLst/>
          </a:prstGeom>
        </p:spPr>
      </p:pic>
      <p:pic>
        <p:nvPicPr>
          <p:cNvPr id="16" name="내용 개체 틀 4">
            <a:extLst>
              <a:ext uri="{FF2B5EF4-FFF2-40B4-BE49-F238E27FC236}">
                <a16:creationId xmlns:a16="http://schemas.microsoft.com/office/drawing/2014/main" id="{AD7FF478-5F42-2D45-B906-D0D045197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4542" y="126364"/>
            <a:ext cx="7733561" cy="6314195"/>
          </a:xfrm>
        </p:spPr>
      </p:pic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666DE653-6A39-6F4E-8B07-F6F1AF2605AE}"/>
              </a:ext>
            </a:extLst>
          </p:cNvPr>
          <p:cNvSpPr/>
          <p:nvPr/>
        </p:nvSpPr>
        <p:spPr>
          <a:xfrm>
            <a:off x="8247102" y="220097"/>
            <a:ext cx="2491001" cy="321300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D0FB45A-5BC9-F64C-A3B1-FCED5CCD0D45}"/>
              </a:ext>
            </a:extLst>
          </p:cNvPr>
          <p:cNvSpPr/>
          <p:nvPr/>
        </p:nvSpPr>
        <p:spPr>
          <a:xfrm>
            <a:off x="8336467" y="220097"/>
            <a:ext cx="121733" cy="2142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B25F32-6C23-D04C-B15E-BE9AB892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6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05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158DD6-3425-BF4C-91F7-27CD6779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#3</a:t>
            </a:r>
            <a:endParaRPr kumimoji="1" lang="ko-KR" altLang="en-US" dirty="0"/>
          </a:p>
        </p:txBody>
      </p:sp>
      <p:sp>
        <p:nvSpPr>
          <p:cNvPr id="3" name="텍스트상자 2">
            <a:extLst>
              <a:ext uri="{FF2B5EF4-FFF2-40B4-BE49-F238E27FC236}">
                <a16:creationId xmlns:a16="http://schemas.microsoft.com/office/drawing/2014/main" id="{909B14E0-B90B-8843-A9C1-261ADA3DB210}"/>
              </a:ext>
            </a:extLst>
          </p:cNvPr>
          <p:cNvSpPr txBox="1"/>
          <p:nvPr/>
        </p:nvSpPr>
        <p:spPr>
          <a:xfrm>
            <a:off x="6362700" y="4815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D20B8B3-FDF6-314B-8EE7-B57A91C1A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37" y="1440180"/>
            <a:ext cx="8028503" cy="4826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12421142-5CBD-794B-995D-1623FB7187E1}"/>
              </a:ext>
            </a:extLst>
          </p:cNvPr>
          <p:cNvSpPr/>
          <p:nvPr/>
        </p:nvSpPr>
        <p:spPr>
          <a:xfrm>
            <a:off x="6738342" y="1357007"/>
            <a:ext cx="2420897" cy="44131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2F314E9-834E-3A4E-9F16-C0EAE95F0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71" y="2494011"/>
            <a:ext cx="8924229" cy="286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D7327-38D3-B740-B4C6-B32E987A0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7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60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AF8BE-8456-2347-8B42-9D90CA9E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#4</a:t>
            </a:r>
            <a:endParaRPr lang="en-US" dirty="0"/>
          </a:p>
        </p:txBody>
      </p:sp>
      <p:pic>
        <p:nvPicPr>
          <p:cNvPr id="4" name="그림 9">
            <a:extLst>
              <a:ext uri="{FF2B5EF4-FFF2-40B4-BE49-F238E27FC236}">
                <a16:creationId xmlns:a16="http://schemas.microsoft.com/office/drawing/2014/main" id="{C758BAB2-3BC6-CD41-9E51-7C1099418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94749"/>
            <a:ext cx="10515600" cy="2813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EB5A02-AE22-9146-9E0B-D25D84E2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8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106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A0BA-74AE-E34B-A4B4-71321A0A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#5</a:t>
            </a:r>
            <a:endParaRPr lang="en-US" dirty="0"/>
          </a:p>
        </p:txBody>
      </p:sp>
      <p:pic>
        <p:nvPicPr>
          <p:cNvPr id="4" name="그림 12">
            <a:extLst>
              <a:ext uri="{FF2B5EF4-FFF2-40B4-BE49-F238E27FC236}">
                <a16:creationId xmlns:a16="http://schemas.microsoft.com/office/drawing/2014/main" id="{AE317F3A-C7A5-204B-BBB9-838DF9487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5389"/>
            <a:ext cx="10515600" cy="413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9EE08F-DCD0-CB45-AC99-E4E79566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9</a:t>
            </a:fld>
            <a:r>
              <a:rPr lang="ko-KR" altLang="en-US"/>
              <a:t> </a:t>
            </a:r>
            <a:r>
              <a:rPr lang="en-US" altLang="ko-KR"/>
              <a:t>/ 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662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9955</TotalTime>
  <Words>271</Words>
  <Application>Microsoft Macintosh PowerPoint</Application>
  <PresentationFormat>Widescreen</PresentationFormat>
  <Paragraphs>75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맑은 고딕</vt:lpstr>
      <vt:lpstr>Arial</vt:lpstr>
      <vt:lpstr>Office 테마</vt:lpstr>
      <vt:lpstr>Web Crawling</vt:lpstr>
      <vt:lpstr>목차</vt:lpstr>
      <vt:lpstr>Web page(다이닝코드)</vt:lpstr>
      <vt:lpstr>웹 페이지 가져오기</vt:lpstr>
      <vt:lpstr>다이닝 코드 홈페이지 분석 #1</vt:lpstr>
      <vt:lpstr>다이닝 코드 홈페이지 분석 #2</vt:lpstr>
      <vt:lpstr>다이닝 코드 홈페이지 분석 #3</vt:lpstr>
      <vt:lpstr>다이닝 코드 홈페이지 분석 #4</vt:lpstr>
      <vt:lpstr>다이닝 코드 홈페이지 분석 #5</vt:lpstr>
      <vt:lpstr>다이닝 코드 홈페이지 분석 #6</vt:lpstr>
      <vt:lpstr>다이닝 코드 홈페이지 분석 #7</vt:lpstr>
      <vt:lpstr>*Multiple URL</vt:lpstr>
      <vt:lpstr>PowerPoint Presentation</vt:lpstr>
      <vt:lpstr>Wordcloud</vt:lpstr>
      <vt:lpstr>Google Image(Selenium)</vt:lpstr>
      <vt:lpstr>Selenium #1</vt:lpstr>
      <vt:lpstr>Selenium #2</vt:lpstr>
      <vt:lpstr>Google image 다운로드 #1</vt:lpstr>
      <vt:lpstr>Google image 다운로드 #2</vt:lpstr>
      <vt:lpstr>Google image 다운로드 #3</vt:lpstr>
      <vt:lpstr>Google image 다운로드 #3</vt:lpstr>
      <vt:lpstr>Google image 다운로드 #4</vt:lpstr>
      <vt:lpstr>Google image 다운로드 #5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이강희</dc:creator>
  <cp:lastModifiedBy>이강희</cp:lastModifiedBy>
  <cp:revision>140</cp:revision>
  <dcterms:created xsi:type="dcterms:W3CDTF">2018-03-31T07:01:34Z</dcterms:created>
  <dcterms:modified xsi:type="dcterms:W3CDTF">2019-09-23T02:11:51Z</dcterms:modified>
</cp:coreProperties>
</file>