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3"/>
    <p:restoredTop sz="87608"/>
  </p:normalViewPr>
  <p:slideViewPr>
    <p:cSldViewPr snapToGrid="0" snapToObjects="1">
      <p:cViewPr varScale="1">
        <p:scale>
          <a:sx n="119" d="100"/>
          <a:sy n="119" d="100"/>
        </p:scale>
        <p:origin x="256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D19AE-5742-F445-AF47-568336523A3D}" type="datetimeFigureOut">
              <a:rPr kumimoji="1" lang="ko-KR" altLang="en-US" smtClean="0"/>
              <a:t>2020. 9. 23.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CD6D0-3C7A-CC47-B714-2C4E02E250E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4231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CD6D0-3C7A-CC47-B714-2C4E02E250E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6723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CD6D0-3C7A-CC47-B714-2C4E02E250E4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8647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8D94-D27D-2044-87A6-78654612B62C}" type="datetime1">
              <a:rPr kumimoji="1" lang="en-US" altLang="ko-KR" smtClean="0"/>
              <a:t>9/23/20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3776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0E10-DE76-5642-87A8-927F8D126741}" type="datetime1">
              <a:rPr kumimoji="1" lang="en-US" altLang="ko-KR" smtClean="0"/>
              <a:t>9/23/20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3483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A4C-3B92-5B44-94E4-A311E0815A66}" type="datetime1">
              <a:rPr kumimoji="1" lang="en-US" altLang="ko-KR" smtClean="0"/>
              <a:t>9/23/20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3664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E311-A727-CB49-84A4-723D2460FCEA}" type="datetime1">
              <a:rPr kumimoji="1" lang="en-US" altLang="ko-KR" smtClean="0"/>
              <a:t>9/23/20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r>
              <a:rPr kumimoji="1" lang="ko-KR" altLang="en-US" dirty="0"/>
              <a:t> </a:t>
            </a:r>
            <a:r>
              <a:rPr kumimoji="1" lang="en-US" altLang="ko-KR" dirty="0"/>
              <a:t>/</a:t>
            </a:r>
            <a:r>
              <a:rPr kumimoji="1" lang="ko-KR" altLang="en-US" dirty="0"/>
              <a:t> </a:t>
            </a:r>
            <a:r>
              <a:rPr kumimoji="1" lang="en-US" altLang="ko-KR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7871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95A7-9D28-3945-8540-6F33C3228EA0}" type="datetime1">
              <a:rPr kumimoji="1" lang="en-US" altLang="ko-KR" smtClean="0"/>
              <a:t>9/23/20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9696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FBFC-C960-6645-A9FA-29B49D0868AD}" type="datetime1">
              <a:rPr kumimoji="1" lang="en-US" altLang="ko-KR" smtClean="0"/>
              <a:t>9/23/20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55893-03A6-F642-91E0-F4C2CA7E86A9}" type="slidenum">
              <a:rPr kumimoji="1" lang="ko-KR" altLang="en-US" smtClean="0"/>
              <a:pPr/>
              <a:t>‹#›</a:t>
            </a:fld>
            <a:r>
              <a:rPr kumimoji="1" lang="ko-KR" altLang="en-US" dirty="0"/>
              <a:t> </a:t>
            </a:r>
            <a:r>
              <a:rPr kumimoji="1" lang="en-US" altLang="ko-KR" dirty="0"/>
              <a:t>/</a:t>
            </a:r>
            <a:r>
              <a:rPr kumimoji="1" lang="ko-KR" altLang="en-US" dirty="0"/>
              <a:t> </a:t>
            </a:r>
            <a:r>
              <a:rPr kumimoji="1" lang="en-US" altLang="ko-KR" dirty="0"/>
              <a:t>51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265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16EC-6238-CC4B-952E-2F69B0301065}" type="datetime1">
              <a:rPr kumimoji="1" lang="en-US" altLang="ko-KR" smtClean="0"/>
              <a:t>9/23/20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0628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76FB-66DF-A745-B6A2-D320D795D263}" type="datetime1">
              <a:rPr kumimoji="1" lang="en-US" altLang="ko-KR" smtClean="0"/>
              <a:t>9/23/20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500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CAB3-0634-A94B-BEEA-0D2FF19E13C3}" type="datetime1">
              <a:rPr kumimoji="1" lang="en-US" altLang="ko-KR" smtClean="0"/>
              <a:t>9/23/20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9973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37AB-E241-B645-AB83-B1B90B1478AE}" type="datetime1">
              <a:rPr kumimoji="1" lang="en-US" altLang="ko-KR" smtClean="0"/>
              <a:t>9/23/20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636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4BA1-1580-D148-820F-6BD2BA2F3B74}" type="datetime1">
              <a:rPr kumimoji="1" lang="en-US" altLang="ko-KR" smtClean="0"/>
              <a:t>9/23/20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1682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
둘째 수준
셋째 수준
넷째 수준
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A8B2-3AD8-1448-BA7E-2312B734E330}" type="datetime1">
              <a:rPr kumimoji="1" lang="en-US" altLang="ko-KR" smtClean="0"/>
              <a:t>9/23/20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55893-03A6-F642-91E0-F4C2CA7E86A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6045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gul.dev/software/image-classification-pyth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19/08/3-techniques-extract-features-from-image-data-machine-learning-pytho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gul.dev/software/image-classification-pyth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C62DF1-00E8-D942-9AFF-5B2F41F1B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ko-KR" dirty="0"/>
              <a:t>ML</a:t>
            </a:r>
            <a:r>
              <a:rPr kumimoji="1" lang="ko-KR" altLang="en-US" dirty="0"/>
              <a:t> 실습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00E4B26-CF50-B74E-8868-B16C8D8A3A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ko-KR" dirty="0"/>
              <a:t>(Image classification &amp; Feature extraction</a:t>
            </a:r>
            <a:r>
              <a:rPr lang="en-US" altLang="ko-KR" dirty="0"/>
              <a:t>)</a:t>
            </a:r>
            <a:r>
              <a:rPr kumimoji="1" lang="en-US" altLang="ko-KR" dirty="0"/>
              <a:t>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175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F825C2-551F-244D-9B03-A9FAB0443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E540-A5A6-D34E-A7E9-09263BE3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histogram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7BF6A-7F56-BF43-B9A1-467F21C80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754"/>
            <a:ext cx="9144000" cy="51202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5E952E-A6EB-5C4C-9D9B-F293495775D6}"/>
              </a:ext>
            </a:extLst>
          </p:cNvPr>
          <p:cNvSpPr/>
          <p:nvPr/>
        </p:nvSpPr>
        <p:spPr>
          <a:xfrm>
            <a:off x="0" y="6596390"/>
            <a:ext cx="70026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https://gogul.dev/software/image-classification-python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547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F95B-8596-1548-9408-4AE652C8D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Pixel Value of Channels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FF4ECE-A4A4-D645-906C-453CCA9F1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550" y="2077244"/>
            <a:ext cx="7708900" cy="38481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A93937-8D86-5847-B850-060CEA2ADB7A}"/>
              </a:ext>
            </a:extLst>
          </p:cNvPr>
          <p:cNvSpPr/>
          <p:nvPr/>
        </p:nvSpPr>
        <p:spPr>
          <a:xfrm>
            <a:off x="0" y="6596390"/>
            <a:ext cx="93118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https://www.analyticsvidhya.com/blog/2019/08/3-techniques-extract-features-from-image-data-machine-learning-python/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1821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0C92-C7E0-BC42-898C-06F17D10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 Moments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5B7783-3BA8-844A-A435-D44D12992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81" y="1573827"/>
            <a:ext cx="5217166" cy="200275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D0CF26-881D-C744-A61A-5517CCFFA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661" y="3576578"/>
            <a:ext cx="6109745" cy="29933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92D4DD-DA5D-474C-8C2C-68F02A4C6F0D}"/>
              </a:ext>
            </a:extLst>
          </p:cNvPr>
          <p:cNvSpPr/>
          <p:nvPr/>
        </p:nvSpPr>
        <p:spPr>
          <a:xfrm>
            <a:off x="0" y="6596390"/>
            <a:ext cx="70026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https://gogul.dev/software/image-classification-python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3396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37BFC4-12E1-2B43-A1A4-430FE2EB6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531"/>
            <a:ext cx="9144000" cy="50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90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55798</TotalTime>
  <Words>50</Words>
  <Application>Microsoft Macintosh PowerPoint</Application>
  <PresentationFormat>화면 슬라이드 쇼(4:3)</PresentationFormat>
  <Paragraphs>10</Paragraphs>
  <Slides>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맑은 고딕</vt:lpstr>
      <vt:lpstr>Arial</vt:lpstr>
      <vt:lpstr>Calibri</vt:lpstr>
      <vt:lpstr>Calibri Light</vt:lpstr>
      <vt:lpstr>Office 테마</vt:lpstr>
      <vt:lpstr>ML 실습</vt:lpstr>
      <vt:lpstr>PowerPoint 프레젠테이션</vt:lpstr>
      <vt:lpstr>Color histogram</vt:lpstr>
      <vt:lpstr>Mean Pixel Value of Channels</vt:lpstr>
      <vt:lpstr>Hu Moments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이강희</dc:creator>
  <cp:lastModifiedBy>안 준영</cp:lastModifiedBy>
  <cp:revision>1067</cp:revision>
  <dcterms:created xsi:type="dcterms:W3CDTF">2018-02-19T14:09:06Z</dcterms:created>
  <dcterms:modified xsi:type="dcterms:W3CDTF">2020-09-23T06:24:36Z</dcterms:modified>
</cp:coreProperties>
</file>